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05727-D6A3-4D21-898F-1677AB3699CF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9E319-613D-4171-8CFA-AA5C2A9B6C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198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9E319-613D-4171-8CFA-AA5C2A9B6C7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692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0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1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855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6084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43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0198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78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099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605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7605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70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A508C1-C8BE-4B54-9686-90B94F702CAE}" type="datetimeFigureOut">
              <a:rPr kumimoji="1" lang="ja-JP" altLang="en-US" smtClean="0"/>
              <a:t>2026/6/25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DB5F90-73C3-4D28-B9DC-3260F4EF9E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58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3F56F3-CC83-914C-6AF9-FDA78C1084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4A98950-CF17-35A9-BD8F-05234B6109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E2D3B2A-E73A-E411-DDBF-F946B4535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6" y="45290"/>
            <a:ext cx="4498416" cy="329163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DE174DA-2ACD-989D-68A4-FF3C9E1FA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486" y="45289"/>
            <a:ext cx="4489642" cy="330166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32C7287-5B83-E578-172A-B1CA2A683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" y="3429001"/>
            <a:ext cx="4489642" cy="338371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650DFB7-0D4F-6E8B-4CFA-A52560C78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486" y="3429000"/>
            <a:ext cx="4489642" cy="338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7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</Words>
  <Application>Microsoft Office PowerPoint</Application>
  <PresentationFormat>画面に合わせる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利行 長神</dc:creator>
  <cp:lastModifiedBy>利行 長神</cp:lastModifiedBy>
  <cp:revision>1</cp:revision>
  <dcterms:created xsi:type="dcterms:W3CDTF">2026-06-25T05:01:38Z</dcterms:created>
  <dcterms:modified xsi:type="dcterms:W3CDTF">2026-06-25T05:06:27Z</dcterms:modified>
</cp:coreProperties>
</file>